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2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F3047-FBED-4ECF-BC53-CB9D904A08D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15DF8-090E-4FA6-BAB0-BEF52A98F7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662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8E5B9-01DC-4056-AD2E-FA5939530112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6D1C9-DBF8-40CF-8306-82D465FA9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png"/><Relationship Id="rId3" Type="http://schemas.openxmlformats.org/officeDocument/2006/relationships/image" Target="../media/image3.jpeg"/><Relationship Id="rId21" Type="http://schemas.openxmlformats.org/officeDocument/2006/relationships/image" Target="../media/image21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image" Target="../media/image25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pn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390" y="5920330"/>
            <a:ext cx="1537098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0463" y="7786710"/>
            <a:ext cx="1537099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8051" y="7500958"/>
            <a:ext cx="1537097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8" y="3143240"/>
            <a:ext cx="1555201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36" y="3143240"/>
            <a:ext cx="1537096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78049" y="1857356"/>
            <a:ext cx="1537099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52" y="1857356"/>
            <a:ext cx="1537098" cy="1152000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20464" y="6286512"/>
            <a:ext cx="1537098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4" name="Picture 5" descr="C:\Documents and Settings\Алексей\Рабочий стол\конкурс\пальчиковые фото\ёжики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553" y="4563008"/>
            <a:ext cx="1536001" cy="1152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1" cstate="print"/>
          <a:srcRect b="8417"/>
          <a:stretch>
            <a:fillRect/>
          </a:stretch>
        </p:blipFill>
        <p:spPr bwMode="auto">
          <a:xfrm>
            <a:off x="5606864" y="5143504"/>
            <a:ext cx="822532" cy="648000"/>
          </a:xfrm>
          <a:prstGeom prst="rect">
            <a:avLst/>
          </a:prstGeom>
          <a:ln w="12700" cap="sq">
            <a:solidFill>
              <a:schemeClr val="accent1"/>
            </a:solidFill>
            <a:miter lim="800000"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2" cstate="print"/>
          <a:srcRect r="2461"/>
          <a:stretch>
            <a:fillRect/>
          </a:stretch>
        </p:blipFill>
        <p:spPr bwMode="auto">
          <a:xfrm>
            <a:off x="4715522" y="5139008"/>
            <a:ext cx="831366" cy="648000"/>
          </a:xfrm>
          <a:prstGeom prst="rect">
            <a:avLst/>
          </a:prstGeom>
          <a:ln w="12700" cap="sq">
            <a:solidFill>
              <a:schemeClr val="accent1"/>
            </a:solidFill>
            <a:miter lim="800000"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3" cstate="print"/>
          <a:srcRect l="11770" r="5881" b="11914"/>
          <a:stretch>
            <a:fillRect/>
          </a:stretch>
        </p:blipFill>
        <p:spPr bwMode="auto">
          <a:xfrm>
            <a:off x="5621307" y="4429124"/>
            <a:ext cx="808089" cy="648000"/>
          </a:xfrm>
          <a:prstGeom prst="rect">
            <a:avLst/>
          </a:prstGeom>
          <a:ln w="12700" cap="sq">
            <a:solidFill>
              <a:schemeClr val="accent1"/>
            </a:solidFill>
            <a:miter lim="800000"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14" cstate="print"/>
          <a:srcRect l="6072" t="4050" r="8917" b="6851"/>
          <a:stretch>
            <a:fillRect/>
          </a:stretch>
        </p:blipFill>
        <p:spPr bwMode="auto">
          <a:xfrm>
            <a:off x="4714884" y="4429124"/>
            <a:ext cx="824727" cy="648000"/>
          </a:xfrm>
          <a:prstGeom prst="rect">
            <a:avLst/>
          </a:prstGeom>
          <a:ln w="12700" cap="sq">
            <a:solidFill>
              <a:schemeClr val="accent1"/>
            </a:solidFill>
            <a:miter lim="800000"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78050" y="5991768"/>
            <a:ext cx="1537098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564602" y="6277520"/>
            <a:ext cx="1507472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>
            <a:off x="2071678" y="3000364"/>
            <a:ext cx="278608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Ортопедическая гимнастика 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фонематического слуха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Межполушарное взаимодействие 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Цветокоррекция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Логоритмика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Сказкотренинг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Стретчинг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Релаксация </a:t>
            </a:r>
          </a:p>
          <a:p>
            <a:pPr algn="ctr">
              <a:buFont typeface="Arial" pitchFamily="34" charset="0"/>
              <a:buChar char="•"/>
            </a:pPr>
            <a:r>
              <a:rPr lang="tt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Игротренинг 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0809" y="7500958"/>
            <a:ext cx="1543679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500438" y="1643042"/>
            <a:ext cx="1537097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820465" y="1643042"/>
            <a:ext cx="1537097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14290" y="1214414"/>
            <a:ext cx="6643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СОХРАНЕНИЯ И СТИМУЛИРОВАНИЯ ЗДОРОВЬЯ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4" descr="C:\Users\Admin\Desktop\8a22876f80f2abc44335718137184c376f6c63910fbfb5c560a8ea8fe3e52656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20607206" flipH="1">
            <a:off x="-41124" y="-107452"/>
            <a:ext cx="1460111" cy="1428736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1500174" y="0"/>
            <a:ext cx="5214950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05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ПРИСМОТРА И ОЗДОРОВЛЕНИЯ № 6 «ЗВЕЗДОЧКА» </a:t>
            </a:r>
          </a:p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АЗНАКАЕВО  АЗНАКАЕВСКОГО МУНИЦИПАЛЬНОГО РАЙОНА </a:t>
            </a:r>
          </a:p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1" cstate="print"/>
          <a:srcRect l="20089" t="5747" r="12946" b="13792"/>
          <a:stretch>
            <a:fillRect/>
          </a:stretch>
        </p:blipFill>
        <p:spPr bwMode="auto">
          <a:xfrm>
            <a:off x="5296593" y="4429124"/>
            <a:ext cx="204109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643578" y="5143504"/>
            <a:ext cx="183903" cy="2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714884" y="5143504"/>
            <a:ext cx="297180" cy="14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143644" y="4429124"/>
            <a:ext cx="254788" cy="23812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536074" y="7786710"/>
            <a:ext cx="1536000" cy="115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6" cstate="print"/>
          <a:srcRect l="10666" r="10048"/>
          <a:stretch>
            <a:fillRect/>
          </a:stretch>
        </p:blipFill>
        <p:spPr bwMode="auto">
          <a:xfrm>
            <a:off x="71414" y="4857752"/>
            <a:ext cx="500066" cy="76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7" cstate="print"/>
          <a:srcRect r="10048"/>
          <a:stretch>
            <a:fillRect/>
          </a:stretch>
        </p:blipFill>
        <p:spPr bwMode="auto">
          <a:xfrm>
            <a:off x="2285992" y="5357818"/>
            <a:ext cx="535920" cy="730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143380" y="5429256"/>
            <a:ext cx="431055" cy="76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48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666</dc:creator>
  <cp:lastModifiedBy>User</cp:lastModifiedBy>
  <cp:revision>62</cp:revision>
  <cp:lastPrinted>2020-03-10T09:35:07Z</cp:lastPrinted>
  <dcterms:created xsi:type="dcterms:W3CDTF">2020-02-27T10:36:25Z</dcterms:created>
  <dcterms:modified xsi:type="dcterms:W3CDTF">2021-02-17T07:48:18Z</dcterms:modified>
</cp:coreProperties>
</file>